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3" r:id="rId6"/>
    <p:sldId id="261" r:id="rId7"/>
    <p:sldId id="262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26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clipartbro.com/230/large-lake-clipart-23072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0" y="3133575"/>
            <a:ext cx="8496000" cy="33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tTv2AVq982A/U7rlHVOcDSI/AAAAAAAAAsQ/_LWIQrvdmeU/s1600/smart_city_green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63" y="4869160"/>
            <a:ext cx="2232248" cy="17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3.proshkolu.ru/content/media/pic/std/3000000/2736000/2735550-cd9392461b8c3ebc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2286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op-bal.ru/pars_docs/refs/52/51020/51020_html_m7f4ad5d1.gif" TargetMode="External"/><Relationship Id="rId3" Type="http://schemas.openxmlformats.org/officeDocument/2006/relationships/hyperlink" Target="http://cdn.xl.thumbs.canstockphoto.com/canstock8696699.jpg" TargetMode="External"/><Relationship Id="rId7" Type="http://schemas.openxmlformats.org/officeDocument/2006/relationships/hyperlink" Target="http://images.clipartbro.com/230/large-lake-clipart-230721.png" TargetMode="External"/><Relationship Id="rId2" Type="http://schemas.openxmlformats.org/officeDocument/2006/relationships/hyperlink" Target="http://www.niceimage.ru/pic/201304/1920x1200/niceimage.ru-1256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3.proshkolu.ru/content/media/pic/std/3000000/2736000/2735550-cd9392461b8c3ebc.png" TargetMode="External"/><Relationship Id="rId5" Type="http://schemas.openxmlformats.org/officeDocument/2006/relationships/hyperlink" Target="http://1.bp.blogspot.com/-tTv2AVq982A/U7rlHVOcDSI/AAAAAAAAAsQ/_LWIQrvdmeU/s1600/smart_city_green.png" TargetMode="External"/><Relationship Id="rId4" Type="http://schemas.openxmlformats.org/officeDocument/2006/relationships/hyperlink" Target="https://cdn.vectorstock.com/i/thumbs/39,21/curled-corners-vector-133921.jpg" TargetMode="External"/><Relationship Id="rId9" Type="http://schemas.openxmlformats.org/officeDocument/2006/relationships/hyperlink" Target="http://linda6035.ucoz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72002" y="3135574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Дьячкова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С.А.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учитель 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начальных классов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Город Дзержинск</a:t>
            </a:r>
            <a:endParaRPr lang="ru-RU" sz="1600" i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979675" y="1268760"/>
            <a:ext cx="72008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Аленький цветочек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672"/>
            <a:ext cx="843528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7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ff2/00097249-1add3837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itifox.ru/wp-content/uploads/2017/09/Screenshot_3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8"/>
            <a:ext cx="836327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4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7gy.ru/images/stories/bumaga/cvety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43408"/>
            <a:ext cx="842493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002017"/>
            <a:ext cx="576063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"/>
              </a:rPr>
              <a:t>Фон</a:t>
            </a:r>
            <a:endParaRPr lang="ru-RU" dirty="0" smtClean="0"/>
          </a:p>
          <a:p>
            <a:pPr algn="ctr"/>
            <a:r>
              <a:rPr lang="ru-RU" dirty="0" smtClean="0">
                <a:hlinkClick r:id="rId3"/>
              </a:rPr>
              <a:t>Загнутый </a:t>
            </a:r>
            <a:r>
              <a:rPr lang="ru-RU" dirty="0">
                <a:hlinkClick r:id="rId3"/>
              </a:rPr>
              <a:t>уголок</a:t>
            </a:r>
            <a:endParaRPr lang="ru-RU" dirty="0"/>
          </a:p>
          <a:p>
            <a:pPr algn="ctr"/>
            <a:r>
              <a:rPr lang="ru-RU" dirty="0">
                <a:hlinkClick r:id="rId4"/>
              </a:rPr>
              <a:t>Тройной </a:t>
            </a:r>
            <a:r>
              <a:rPr lang="ru-RU" dirty="0" smtClean="0">
                <a:hlinkClick r:id="rId4"/>
              </a:rPr>
              <a:t>уголок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Рисунок</a:t>
            </a:r>
            <a:endParaRPr lang="ru-RU" dirty="0" smtClean="0"/>
          </a:p>
          <a:p>
            <a:pPr algn="ctr"/>
            <a:r>
              <a:rPr lang="ru-RU" dirty="0" smtClean="0">
                <a:hlinkClick r:id="rId6"/>
              </a:rPr>
              <a:t>Рисунок1</a:t>
            </a:r>
            <a:endParaRPr lang="ru-RU" dirty="0" smtClean="0"/>
          </a:p>
          <a:p>
            <a:pPr algn="ctr"/>
            <a:r>
              <a:rPr lang="ru-RU" dirty="0" smtClean="0">
                <a:hlinkClick r:id="rId7"/>
              </a:rPr>
              <a:t>Рисунок2</a:t>
            </a:r>
            <a:r>
              <a:rPr lang="ru-RU" dirty="0" smtClean="0"/>
              <a:t>   </a:t>
            </a:r>
          </a:p>
          <a:p>
            <a:pPr algn="ctr"/>
            <a:r>
              <a:rPr lang="ru-RU" dirty="0" smtClean="0">
                <a:hlinkClick r:id="rId8"/>
              </a:rPr>
              <a:t>Рисунок21</a:t>
            </a:r>
            <a:endParaRPr lang="ru-RU" dirty="0"/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3568" y="548681"/>
            <a:ext cx="7772400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285850" y="3068960"/>
            <a:ext cx="6715172" cy="3308307"/>
            <a:chOff x="607288" y="-815361"/>
            <a:chExt cx="7925152" cy="51076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100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Искитимского</a:t>
              </a: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Новосибирской области</a:t>
              </a: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92989" y="3742721"/>
              <a:ext cx="6491880" cy="549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hlinkClick r:id="rId9"/>
                </a:rPr>
                <a:t> http://linda6035.ucoz.ru/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63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Экологический-2</dc:title>
  <dc:creator>Фокина Лидия Петровна</dc:creator>
  <cp:keywords>Шаблон презентации</cp:keywords>
  <cp:lastModifiedBy>Кабинет 2</cp:lastModifiedBy>
  <cp:revision>15</cp:revision>
  <dcterms:created xsi:type="dcterms:W3CDTF">2017-02-23T13:11:39Z</dcterms:created>
  <dcterms:modified xsi:type="dcterms:W3CDTF">2018-11-30T11:31:38Z</dcterms:modified>
</cp:coreProperties>
</file>