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65" r:id="rId6"/>
    <p:sldId id="264" r:id="rId7"/>
    <p:sldId id="259" r:id="rId8"/>
    <p:sldId id="266" r:id="rId9"/>
    <p:sldId id="260" r:id="rId10"/>
    <p:sldId id="258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9062/37366204.57d/0_124eb3_cfc4d6f5_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4905688"/>
            <a:ext cx="1656184" cy="158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renders-graphiques.fr/image/upload/normal/papillons_fleurs_feuille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21194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www.renders-graphiques.fr/image/upload/normal/papillons_fleurs_feuilles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240" y="380688"/>
            <a:ext cx="21194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0" y="6669000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dn.xl.thumbs.canstockphoto.com/canstock8696699.jpg" TargetMode="External"/><Relationship Id="rId7" Type="http://schemas.openxmlformats.org/officeDocument/2006/relationships/hyperlink" Target="http://linda6035.ucoz.ru/" TargetMode="External"/><Relationship Id="rId2" Type="http://schemas.openxmlformats.org/officeDocument/2006/relationships/hyperlink" Target="http://fotocop.ru/img/picture/Apr/27/8e12231896e2b6eab7a2b26971c2014e/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nders-graphiques.fr/image/upload/normal/papillons_fleurs_feuilles.png" TargetMode="External"/><Relationship Id="rId5" Type="http://schemas.openxmlformats.org/officeDocument/2006/relationships/hyperlink" Target="http://img-fotki.yandex.ru/get/9062/37366204.57d/0_124eb3_cfc4d6f5_L.png" TargetMode="External"/><Relationship Id="rId4" Type="http://schemas.openxmlformats.org/officeDocument/2006/relationships/hyperlink" Target="https://cdn.vectorstock.com/i/thumbs/39,21/curled-corners-vector-13392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quariumax.ru/tag/cixlidy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58410" y="4149080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rgbClr val="00B050"/>
                </a:solidFill>
                <a:cs typeface="Arial" charset="0"/>
              </a:rPr>
              <a:t>Учитель </a:t>
            </a:r>
            <a:r>
              <a:rPr lang="ru-RU" sz="1600" i="1" dirty="0" err="1" smtClean="0">
                <a:solidFill>
                  <a:srgbClr val="00B050"/>
                </a:solidFill>
                <a:cs typeface="Arial" charset="0"/>
              </a:rPr>
              <a:t>Дьячкова</a:t>
            </a:r>
            <a:r>
              <a:rPr lang="ru-RU" sz="1600" i="1" dirty="0" smtClean="0">
                <a:solidFill>
                  <a:srgbClr val="00B050"/>
                </a:solidFill>
                <a:cs typeface="Arial" charset="0"/>
              </a:rPr>
              <a:t> С.А.</a:t>
            </a:r>
            <a:endParaRPr lang="ru-RU" sz="1600" i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965005" y="1615733"/>
            <a:ext cx="7200800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Аппликация «Аквариум»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iryanova1977.ucoz.ru/_ph/1/676155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2" y="268052"/>
            <a:ext cx="831641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836713"/>
            <a:ext cx="5760640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hlinkClick r:id="rId2"/>
              </a:rPr>
              <a:t>Фон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>
                <a:hlinkClick r:id="rId3"/>
              </a:rPr>
              <a:t>Загнутый уголок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dirty="0">
                <a:hlinkClick r:id="rId4"/>
              </a:rPr>
              <a:t>Тройной уголок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dirty="0" smtClean="0">
                <a:hlinkClick r:id="rId5"/>
              </a:rPr>
              <a:t>Рисунок</a:t>
            </a:r>
            <a:endParaRPr lang="ru-RU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hlinkClick r:id="rId6"/>
              </a:rPr>
              <a:t>Рисунок1</a:t>
            </a:r>
            <a:r>
              <a:rPr lang="ru-RU" sz="2000" dirty="0" smtClean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285850" y="3140968"/>
            <a:ext cx="6715172" cy="3327594"/>
            <a:chOff x="607288" y="-815361"/>
            <a:chExt cx="7925152" cy="526127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72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B050"/>
                  </a:solidFill>
                  <a:latin typeface="Monotype Corsiva" pitchFamily="66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B050"/>
                  </a:solidFill>
                  <a:latin typeface="Monotype Corsiva" pitchFamily="66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B050"/>
                  </a:solidFill>
                  <a:latin typeface="Monotype Corsiva" pitchFamily="66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B050"/>
                  </a:solidFill>
                  <a:latin typeface="Monotype Corsiva" pitchFamily="66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B050"/>
                  </a:solidFill>
                  <a:latin typeface="Monotype Corsiva" pitchFamily="66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dirty="0">
                <a:solidFill>
                  <a:srgbClr val="00B050"/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Искитимского</a:t>
              </a:r>
              <a:r>
                <a:rPr lang="ru-RU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Новосибирской области</a:t>
              </a:r>
              <a:endParaRPr lang="ru-RU" dirty="0">
                <a:solidFill>
                  <a:srgbClr val="00B05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59130" y="3813294"/>
              <a:ext cx="6491880" cy="632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00B050"/>
                  </a:solidFill>
                  <a:latin typeface="Monotype Corsiva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rgbClr val="00B050"/>
                  </a:solidFill>
                  <a:latin typeface="Monotype Corsiva" pitchFamily="66" charset="0"/>
                  <a:hlinkClick r:id="rId7"/>
                </a:rPr>
                <a:t> http://linda6035.ucoz.ru/</a:t>
              </a:r>
              <a:r>
                <a:rPr lang="ru-RU" sz="2000" dirty="0" smtClean="0">
                  <a:solidFill>
                    <a:srgbClr val="00B050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rgbClr val="00B050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rgbClr val="00B050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rgbClr val="00B050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19672" y="126995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Стеклянный домик на окне </a:t>
            </a:r>
          </a:p>
          <a:p>
            <a:pPr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прозрачною водой, </a:t>
            </a:r>
          </a:p>
          <a:p>
            <a:pPr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камнями и песком на дне </a:t>
            </a:r>
          </a:p>
          <a:p>
            <a:pPr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рыбкой золотой.</a:t>
            </a:r>
          </a:p>
        </p:txBody>
      </p:sp>
      <p:pic>
        <p:nvPicPr>
          <p:cNvPr id="4098" name="Picture 2" descr="http://kidsclever.ru/sites/default/files/zagadki_pro_akvar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ÐÐµÐºÐ¾ÑÐ°ÑÐ¸Ð²Ð½ÑÐ¹ Ð°ÐºÐ²Ð°ÑÐ¸ÑÐ¼ (Ð¸Ð½ÑÐµÑÑÐµÑ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77571" cy="54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Аква́риум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 лат.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вода), сосуд для содержания и разведения водных животных и растений. Прозрачные стенки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позволяют наблюдать за жизнью его обитателей. По-видимому,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аквариумистами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можно считать древних египтян, которые уже более 3 тысяч лет тому назад устраивали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садах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парках специальные бассейны для демонстрации рыб.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Ð°Ð½Ð¸Ð¾ ÑÐµÑÐ¸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9" y="1174524"/>
            <a:ext cx="6871175" cy="441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595099"/>
            <a:ext cx="3339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Данио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рерио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¡ÐµÐ¼ÐµÐ¹ÑÑÐ²Ð¾ Ð¦Ð¸ÑÐ»Ð¾Ð²ÑÐµ Ð¸Ð»Ð¸ ÑÐ¸ÑÐ»Ð¸Ð´Ñ (Cichlida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46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60648"/>
            <a:ext cx="31758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err="1">
                <a:solidFill>
                  <a:schemeClr val="accent1">
                    <a:lumMod val="50000"/>
                  </a:schemeClr>
                </a:solidFill>
                <a:hlinkClick r:id="rId3"/>
              </a:rPr>
              <a:t>Цихлиды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°ÐºÐ²Ð°ÑÐ¸ÑÐ¼ Ñ Ð¼Ð¾ÑÑÐºÐ¸Ð¼Ð¸ ÑÑÐ±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itomecdoma.ru/akvariumistika/vidy/vi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39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herzen.spb.ru/uploads/surikova/images/%D0%B8%D0%BD%D1%81%D1%82%D0%B8%D1%82%D1%83%D1%82%20%D0%B4%D0%B5%D1%82%D1%81%D1%82%D0%B2%D0%B0/%D1%81%D1%82%D1%83%D0%B4%D0%B5%D0%BD%D1%82%D0%B0%D0%BC/%D1%81%D1%82%D1%83%D0%B4%D1%81%D0%BE%D0%B2%D0%B5%D1%82/%D0%BD%D0%BE%D0%B2%D0%BE%D1%81%D1%82%D0%B8/%D0%BD%D0%BE%D0%B2%D0%BE%D1%81%D1%82%D0%B8%202014-15/19.10.14%20%D0%BC%D0%B0%D1%81%D1%82%D0%B5%D1%80-%D0%BA%D0%BB%D0%B0%D1%81%D1%81%20%D0%BF%D0%BE%20%D0%BB%D0%B5%D0%BF%D0%BA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67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Экологический-1</dc:title>
  <dc:creator>Фокина Лидия Петровна</dc:creator>
  <cp:keywords>Шаблон презентации</cp:keywords>
  <cp:lastModifiedBy>Кабинет 2</cp:lastModifiedBy>
  <cp:revision>13</cp:revision>
  <dcterms:created xsi:type="dcterms:W3CDTF">2017-02-23T13:11:39Z</dcterms:created>
  <dcterms:modified xsi:type="dcterms:W3CDTF">2018-04-26T05:22:13Z</dcterms:modified>
</cp:coreProperties>
</file>