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57" r:id="rId13"/>
    <p:sldId id="2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7062-EFBD-4C99-8072-E5E71BEE5170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388-92F6-4395-BF4E-586BD1E0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B8DF-D450-40A8-A1B8-8936E5B8FA0A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64CF-B959-4200-A06A-E63AC9D5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B60-BFF9-4405-9538-74534AF9ECC8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B1DF-6CA8-4B1D-99B8-BFCFD147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5527-7D25-445A-8B86-6D0849A98589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9F0C-FA91-4919-87FA-5284D46A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3A1D-AF64-46CD-84EA-5CB9ED3E70A3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803B-DA07-4AAC-A25D-3E487302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4943-743F-43AA-B9B2-F0D16A6D3A48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438-08AA-46B8-AF44-0BC265A3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342-78A7-4052-A1F9-94A151F9019B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BD94-E72B-4171-AD30-149187C4F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021B-1435-4855-A727-89202ED57913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C03B-F315-43BE-AEBE-6756451E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CFA0-4BCC-404D-A65F-0B6221289819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6397-30B3-4EE8-B220-2EE3A6CB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BDF0-9FCD-45B1-BCEA-18F080CB6499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D771-32FD-490C-AA9E-86712599B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1D7-6A48-442A-A6AE-ACFD72B554DE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CC8-3769-48AD-89EC-DC58E40EB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  <a:gs pos="50000">
              <a:srgbClr val="9CB86E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EF7FF-732E-4F54-AA4E-D38540ECDAE4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F9822-5293-4763-AA15-E9CC080D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lady.ru/pic/0001/016/005.jpg" TargetMode="External"/><Relationship Id="rId2" Type="http://schemas.openxmlformats.org/officeDocument/2006/relationships/hyperlink" Target="http://i.allday.ru/uploads/posts/2008-12/1230319196_kolokolchik-7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204864"/>
            <a:ext cx="6634612" cy="96572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технологии</a:t>
            </a:r>
            <a:endParaRPr lang="ru-RU" sz="5400" b="1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k-bui.kst.muzkult.ru/media/2020/06/23/1257765532/B38zBJGkQD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4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k-bui.kst.muzkult.ru/media/2020/06/23/1257765462/VZcoD8kYw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562850" cy="5659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8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Колокольчики </a:t>
            </a:r>
            <a:r>
              <a:rPr lang="en-US" smtClean="0">
                <a:latin typeface="Monotype Corsiva" pitchFamily="66" charset="0"/>
                <a:hlinkClick r:id="rId2"/>
              </a:rPr>
              <a:t>http://i.allday.ru/uploads/posts/2008-12/1230319196_kolokolchik-7.jpg</a:t>
            </a:r>
            <a:endParaRPr lang="ru-RU" smtClean="0">
              <a:latin typeface="Monotype Corsiva" pitchFamily="66" charset="0"/>
            </a:endParaRPr>
          </a:p>
          <a:p>
            <a:pPr>
              <a:buFont typeface="Arial" charset="0"/>
              <a:buNone/>
            </a:pPr>
            <a:r>
              <a:rPr lang="ru-RU" smtClean="0">
                <a:latin typeface="Monotype Corsiva" pitchFamily="66" charset="0"/>
              </a:rPr>
              <a:t>Портфель с листочком </a:t>
            </a:r>
            <a:r>
              <a:rPr lang="en-US" smtClean="0">
                <a:latin typeface="Monotype Corsiva" pitchFamily="66" charset="0"/>
                <a:hlinkClick r:id="rId3"/>
              </a:rPr>
              <a:t>http://www.coollady.ru/pic/0001/016/005.jpg</a:t>
            </a:r>
            <a:endParaRPr lang="ru-RU" smtClean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288" y="476250"/>
            <a:ext cx="770572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Вы можете использовать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данное оформление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для создания своих презентаций,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но в своей презентации вы должны указать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источник шаблона: </a:t>
            </a:r>
          </a:p>
          <a:p>
            <a:pPr algn="ctr">
              <a:defRPr/>
            </a:pPr>
            <a:endParaRPr lang="ru-RU" sz="28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</a:rPr>
              <a:t>Фокина Лидия Петровна</a:t>
            </a: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</a:rPr>
              <a:t>МКОУ «СОШ ст. Евсино»</a:t>
            </a:r>
          </a:p>
          <a:p>
            <a:pPr algn="ctr">
              <a:defRPr/>
            </a:pPr>
            <a:r>
              <a:rPr lang="ru-RU" sz="2400" b="1" dirty="0" err="1">
                <a:latin typeface="Monotype Corsiva" pitchFamily="66" charset="0"/>
              </a:rPr>
              <a:t>Искитимского</a:t>
            </a:r>
            <a:r>
              <a:rPr lang="ru-RU" sz="2400" b="1" dirty="0">
                <a:latin typeface="Monotype Corsiva" pitchFamily="66" charset="0"/>
              </a:rPr>
              <a:t> района</a:t>
            </a:r>
          </a:p>
          <a:p>
            <a:pPr algn="ctr">
              <a:defRPr/>
            </a:pPr>
            <a:r>
              <a:rPr lang="ru-RU" sz="2400" b="1" dirty="0">
                <a:latin typeface="Monotype Corsiva" pitchFamily="66" charset="0"/>
              </a:rPr>
              <a:t>Новосибирской области</a:t>
            </a:r>
          </a:p>
          <a:p>
            <a:pPr algn="ctr"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>
              <a:latin typeface="Monotype Corsiva" pitchFamily="66" charset="0"/>
            </a:endParaRPr>
          </a:p>
          <a:p>
            <a:pPr algn="ctr">
              <a:defRPr/>
            </a:pPr>
            <a:endParaRPr lang="ru-RU" dirty="0">
              <a:latin typeface="Monotype Corsiva" pitchFamily="66" charset="0"/>
            </a:endParaRPr>
          </a:p>
          <a:p>
            <a:pPr algn="ctr">
              <a:defRPr/>
            </a:pPr>
            <a:endParaRPr lang="ru-RU" sz="2800" b="1" i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Аппликация из ниток «Ёжик»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</a:t>
            </a:r>
            <a:r>
              <a:rPr lang="ru-RU" dirty="0" err="1" smtClean="0"/>
              <a:t>Дьячкова</a:t>
            </a:r>
            <a:r>
              <a:rPr lang="ru-RU" dirty="0" smtClean="0"/>
              <a:t> С.А.</a:t>
            </a:r>
          </a:p>
          <a:p>
            <a:r>
              <a:rPr lang="ru-RU" dirty="0" err="1"/>
              <a:t>г</a:t>
            </a:r>
            <a:r>
              <a:rPr lang="ru-RU" dirty="0" err="1" smtClean="0"/>
              <a:t>.Дзержинск</a:t>
            </a:r>
            <a:endParaRPr lang="ru-RU" dirty="0" smtClean="0"/>
          </a:p>
          <a:p>
            <a:r>
              <a:rPr lang="ru-RU" dirty="0" smtClean="0"/>
              <a:t>Нижегородская обл.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76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7772400" cy="1470025"/>
          </a:xfrm>
        </p:spPr>
        <p:txBody>
          <a:bodyPr/>
          <a:lstStyle/>
          <a:p>
            <a:r>
              <a:rPr lang="ru-RU" sz="2000" dirty="0"/>
              <a:t>Обыкновенный ёж населяет самые разнообразные места обитания, избегая обширных болот и сплошных хвойных лесов. Предпочитает опушки, перелески, небольшие поляны, поймы </a:t>
            </a:r>
            <a:r>
              <a:rPr lang="ru-RU" sz="2000" dirty="0" smtClean="0"/>
              <a:t>рек. </a:t>
            </a:r>
            <a:r>
              <a:rPr lang="ru-RU" sz="2000" dirty="0"/>
              <a:t>Он вполне может жить рядом с человеком. </a:t>
            </a:r>
          </a:p>
        </p:txBody>
      </p:sp>
      <p:pic>
        <p:nvPicPr>
          <p:cNvPr id="1026" name="Picture 2" descr="https://aligator.net.pl/uploads/_CGSmartImage/img-c9e9209213fe9824b5e39ee59ea48a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7849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86916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Ёж — самый обычный, местами многочисленный вид. Он легко приспосабливается к жизни рядом с людьми и довольно часто содержится как домашнее животное</a:t>
            </a:r>
            <a:endParaRPr lang="ru-RU" dirty="0"/>
          </a:p>
        </p:txBody>
      </p:sp>
      <p:pic>
        <p:nvPicPr>
          <p:cNvPr id="2050" name="Picture 2" descr="https://avatars.mds.yandex.net/get-zen_doc/1362956/pub_5d2c90b7fe289100adeab04d_5d2c9129ac412400ae8f44e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4" cy="44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9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8775" y="515719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Среди поедаемых ежом насекомых отмечались некоторые вредные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Поедают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также яйца и птенцов любых мелких птиц, гнездящихся на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земле.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i.pinimg.com/originals/01/00/60/010060963fd7b920d4087f54ca2247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7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1893760/pub_5f466076dfcf4d09fe6dff0f_5f46626748c53642e920b5e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9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260648"/>
            <a:ext cx="7772400" cy="1470025"/>
          </a:xfrm>
        </p:spPr>
        <p:txBody>
          <a:bodyPr/>
          <a:lstStyle/>
          <a:p>
            <a:r>
              <a:rPr lang="ru-RU" dirty="0" smtClean="0"/>
              <a:t>Для работы нам понадобится: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-1332" r="1739" b="14953"/>
          <a:stretch/>
        </p:blipFill>
        <p:spPr>
          <a:xfrm>
            <a:off x="755576" y="1556792"/>
            <a:ext cx="7877217" cy="504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603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921/0001ca58-cbf1c1f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264696" cy="57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9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707/0006aa3e-33c84672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21337" r="21777" b="16714"/>
          <a:stretch/>
        </p:blipFill>
        <p:spPr bwMode="auto">
          <a:xfrm>
            <a:off x="1043608" y="980728"/>
            <a:ext cx="67687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46273"/>
      </p:ext>
    </p:extLst>
  </p:cSld>
  <p:clrMapOvr>
    <a:masterClrMapping/>
  </p:clrMapOvr>
</p:sld>
</file>

<file path=ppt/theme/theme1.xml><?xml version="1.0" encoding="utf-8"?>
<a:theme xmlns:a="http://schemas.openxmlformats.org/drawingml/2006/main" name="Фокина Л. П. Шаблон шко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школьный 3</Template>
  <TotalTime>29</TotalTime>
  <Words>126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Фокина Л. П. Шаблон школьный</vt:lpstr>
      <vt:lpstr>Презентация PowerPoint</vt:lpstr>
      <vt:lpstr>Аппликация из ниток «Ёжик»</vt:lpstr>
      <vt:lpstr>Обыкновенный ёж населяет самые разнообразные места обитания, избегая обширных болот и сплошных хвойных лесов. Предпочитает опушки, перелески, небольшие поляны, поймы рек. Он вполне может жить рядом с человеком. </vt:lpstr>
      <vt:lpstr>Презентация PowerPoint</vt:lpstr>
      <vt:lpstr>Презентация PowerPoint</vt:lpstr>
      <vt:lpstr>Презентация PowerPoint</vt:lpstr>
      <vt:lpstr>Для работы нам понадобится: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2021-02-08T07:42:06Z</dcterms:created>
  <dcterms:modified xsi:type="dcterms:W3CDTF">2021-02-08T08:19:56Z</dcterms:modified>
</cp:coreProperties>
</file>