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0" r:id="rId2"/>
    <p:sldId id="263" r:id="rId3"/>
    <p:sldId id="284" r:id="rId4"/>
    <p:sldId id="287" r:id="rId5"/>
    <p:sldId id="285" r:id="rId6"/>
    <p:sldId id="286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9" r:id="rId18"/>
    <p:sldId id="280" r:id="rId19"/>
    <p:sldId id="281" r:id="rId20"/>
    <p:sldId id="282" r:id="rId21"/>
    <p:sldId id="283" r:id="rId22"/>
    <p:sldId id="278" r:id="rId23"/>
    <p:sldId id="266" r:id="rId24"/>
    <p:sldId id="261" r:id="rId25"/>
  </p:sldIdLst>
  <p:sldSz cx="9144000" cy="6858000" type="screen4x3"/>
  <p:notesSz cx="6858000" cy="9144000"/>
  <p:embeddedFontLst>
    <p:embeddedFont>
      <p:font typeface="Matilda" panose="020B0604020202020204" charset="0"/>
      <p:regular r:id="rId26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704F"/>
    <a:srgbClr val="A84400"/>
    <a:srgbClr val="4F6228"/>
    <a:srgbClr val="CC0066"/>
    <a:srgbClr val="943294"/>
    <a:srgbClr val="7C4A78"/>
    <a:srgbClr val="CC66FF"/>
    <a:srgbClr val="339933"/>
    <a:srgbClr val="50C850"/>
    <a:srgbClr val="D6F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34" autoAdjust="0"/>
  </p:normalViewPr>
  <p:slideViewPr>
    <p:cSldViewPr>
      <p:cViewPr varScale="1">
        <p:scale>
          <a:sx n="49" d="100"/>
          <a:sy n="49" d="100"/>
        </p:scale>
        <p:origin x="131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img-fotki.yandex.ru/get/9814/37366204.51c/0_1172fb_7e1cd831_orig" TargetMode="External"/><Relationship Id="rId2" Type="http://schemas.openxmlformats.org/officeDocument/2006/relationships/hyperlink" Target="https://img-fotki.yandex.ru/get/9151/16969765.145/0_75da1_9849b64c_orig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80980" y="764704"/>
            <a:ext cx="7128792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err="1" smtClean="0">
                <a:ln w="11430"/>
                <a:gradFill>
                  <a:gsLst>
                    <a:gs pos="31000">
                      <a:srgbClr val="4F6228"/>
                    </a:gs>
                    <a:gs pos="67000">
                      <a:schemeClr val="tx2">
                        <a:lumMod val="60000"/>
                        <a:lumOff val="40000"/>
                      </a:schemeClr>
                    </a:gs>
                  </a:gsLst>
                  <a:lin ang="5400000" scaled="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  <a:ea typeface="+mj-ea"/>
                <a:cs typeface="+mj-cs"/>
              </a:rPr>
              <a:t>Друдлы</a:t>
            </a:r>
            <a:endParaRPr kumimoji="0" lang="ru-RU" sz="6600" b="1" i="0" u="none" strike="noStrike" kern="1200" normalizeH="0" baseline="0" noProof="0" dirty="0" smtClean="0">
              <a:ln w="11430"/>
              <a:gradFill>
                <a:gsLst>
                  <a:gs pos="31000">
                    <a:srgbClr val="4F6228"/>
                  </a:gs>
                  <a:gs pos="67000">
                    <a:schemeClr val="tx2">
                      <a:lumMod val="60000"/>
                      <a:lumOff val="40000"/>
                    </a:schemeClr>
                  </a:gs>
                </a:gsLst>
                <a:lin ang="5400000" scaled="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atilda" pitchFamily="2" charset="0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725144"/>
            <a:ext cx="4176464" cy="1440160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учитель начальных классов МБОУ Школа№ 9 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г.Дзержинск</a:t>
            </a: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Дьячкова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С.А.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Друдлы эйдет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91" t="27286" b="47835"/>
          <a:stretch/>
        </p:blipFill>
        <p:spPr bwMode="auto">
          <a:xfrm>
            <a:off x="1619672" y="548680"/>
            <a:ext cx="619268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9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Друдлы эйдет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690" r="50240" b="23431"/>
          <a:stretch/>
        </p:blipFill>
        <p:spPr bwMode="auto">
          <a:xfrm>
            <a:off x="683568" y="1124744"/>
            <a:ext cx="756084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40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Друдлы эйдет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60" t="51362" r="-1" b="24233"/>
          <a:stretch/>
        </p:blipFill>
        <p:spPr bwMode="auto">
          <a:xfrm>
            <a:off x="1547664" y="908720"/>
            <a:ext cx="640871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88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Друдлы эйдет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98" t="76242" r="50240" b="-23275"/>
          <a:stretch/>
        </p:blipFill>
        <p:spPr bwMode="auto">
          <a:xfrm>
            <a:off x="1403648" y="908720"/>
            <a:ext cx="6912768" cy="594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85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Друдлы эйдет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60" t="76431"/>
          <a:stretch/>
        </p:blipFill>
        <p:spPr bwMode="auto">
          <a:xfrm>
            <a:off x="1403648" y="836712"/>
            <a:ext cx="6984776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03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eles.club/pictures/uploads/posts/2023-06/1686843606_celes-club-p-drudli-risunki-risunok-instagram-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83" r="33458" b="42668"/>
          <a:stretch/>
        </p:blipFill>
        <p:spPr bwMode="auto">
          <a:xfrm>
            <a:off x="467544" y="-387424"/>
            <a:ext cx="7776864" cy="657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860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ruspol-kcson.ucoz.net/_si/0/010962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2" t="63372" r="7252"/>
          <a:stretch/>
        </p:blipFill>
        <p:spPr bwMode="auto">
          <a:xfrm>
            <a:off x="683568" y="1628800"/>
            <a:ext cx="7920881" cy="3014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05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sun9-5.userapi.com/impg/5NQr6G1yBGo0-b7fDDYvvsuMcK4dK0XkTj6pQQ/_LFDpcMORos.jpg?size=604x340&amp;quality=96&amp;sign=7e1e9319d3b9527a2f2c52292ca9b177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10" t="46693"/>
          <a:stretch/>
        </p:blipFill>
        <p:spPr bwMode="auto">
          <a:xfrm>
            <a:off x="1043608" y="764704"/>
            <a:ext cx="705678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478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sun9-5.userapi.com/impg/5NQr6G1yBGo0-b7fDDYvvsuMcK4dK0XkTj6pQQ/_LFDpcMORos.jpg?size=604x340&amp;quality=96&amp;sign=7e1e9319d3b9527a2f2c52292ca9b177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0" r="54941" b="1"/>
          <a:stretch/>
        </p:blipFill>
        <p:spPr bwMode="auto">
          <a:xfrm>
            <a:off x="1475656" y="1052736"/>
            <a:ext cx="691276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017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sun9-5.userapi.com/impg/5NQr6G1yBGo0-b7fDDYvvsuMcK4dK0XkTj6pQQ/_LFDpcMORos.jpg?size=604x340&amp;quality=96&amp;sign=7e1e9319d3b9527a2f2c52292ca9b177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83" b="48860"/>
          <a:stretch/>
        </p:blipFill>
        <p:spPr bwMode="auto">
          <a:xfrm>
            <a:off x="1475656" y="1052736"/>
            <a:ext cx="6336704" cy="410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787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332656"/>
            <a:ext cx="7920880" cy="720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A84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Что такое </a:t>
            </a:r>
            <a:r>
              <a:rPr lang="ru-RU" dirty="0" err="1" smtClean="0">
                <a:solidFill>
                  <a:srgbClr val="A84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друдлы</a:t>
            </a:r>
            <a:r>
              <a:rPr lang="ru-RU" dirty="0" smtClean="0">
                <a:solidFill>
                  <a:srgbClr val="A84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?</a:t>
            </a:r>
            <a:endParaRPr lang="ru-RU" dirty="0">
              <a:solidFill>
                <a:srgbClr val="A844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ilda" pitchFamily="2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27584" y="1196752"/>
            <a:ext cx="7920880" cy="5256584"/>
          </a:xfrm>
        </p:spPr>
        <p:txBody>
          <a:bodyPr>
            <a:normAutofit/>
          </a:bodyPr>
          <a:lstStyle/>
          <a:p>
            <a:r>
              <a:rPr lang="ru-RU" dirty="0" err="1"/>
              <a:t>Друдл</a:t>
            </a:r>
            <a:r>
              <a:rPr lang="ru-RU" dirty="0"/>
              <a:t> — это графическая головоломка, задача, которую необходимо додумать или дорисовать. </a:t>
            </a:r>
            <a:endParaRPr lang="ru-RU" dirty="0" smtClean="0"/>
          </a:p>
          <a:p>
            <a:r>
              <a:rPr lang="ru-RU" dirty="0" smtClean="0"/>
              <a:t>Смысл </a:t>
            </a:r>
            <a:r>
              <a:rPr lang="ru-RU" dirty="0"/>
              <a:t>«</a:t>
            </a:r>
            <a:r>
              <a:rPr lang="ru-RU" dirty="0" err="1"/>
              <a:t>друдлов</a:t>
            </a:r>
            <a:r>
              <a:rPr lang="ru-RU" dirty="0"/>
              <a:t>» — придумать как можно больше вариантов видения картинки, где правильного ответа просто не существует</a:t>
            </a:r>
            <a:r>
              <a:rPr lang="ru-RU" dirty="0" smtClean="0"/>
              <a:t>.</a:t>
            </a:r>
          </a:p>
          <a:p>
            <a:r>
              <a:rPr lang="ru-RU" dirty="0" err="1"/>
              <a:t>Друдл</a:t>
            </a:r>
            <a:r>
              <a:rPr lang="ru-RU" dirty="0"/>
              <a:t> поможет школьникам сосредоточиться перед началом урока.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sun9-5.userapi.com/impg/5NQr6G1yBGo0-b7fDDYvvsuMcK4dK0XkTj6pQQ/_LFDpcMORos.jpg?size=604x340&amp;quality=96&amp;sign=7e1e9319d3b9527a2f2c52292ca9b177&amp;type=alb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62" b="46636"/>
          <a:stretch/>
        </p:blipFill>
        <p:spPr bwMode="auto">
          <a:xfrm>
            <a:off x="1475656" y="764704"/>
            <a:ext cx="6696744" cy="51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269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telegra.ph/file/f699111bca79ba18a11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917707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10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theslide.ru/img/thumbs/4471ef4f03a787a831a557b206d3ca48-800x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0" t="10080" r="5502" b="10542"/>
          <a:stretch/>
        </p:blipFill>
        <p:spPr bwMode="auto">
          <a:xfrm>
            <a:off x="755576" y="404664"/>
            <a:ext cx="799288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742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7584" y="620688"/>
            <a:ext cx="7913920" cy="4807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i="1" dirty="0">
                <a:cs typeface="Arial" charset="0"/>
              </a:rPr>
              <a:t>Вы можете использовать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i="1" dirty="0">
                <a:cs typeface="Arial" charset="0"/>
              </a:rPr>
              <a:t>данное оформление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i="1" dirty="0">
                <a:cs typeface="Arial" charset="0"/>
              </a:rPr>
              <a:t>для создания своих презентаций,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i="1" dirty="0">
                <a:cs typeface="Arial" charset="0"/>
              </a:rPr>
              <a:t>но в своей презентации вы должны указать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автора шаблона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: </a:t>
            </a:r>
            <a:endParaRPr lang="ru-RU" sz="2800" b="1" i="1" dirty="0" smtClean="0"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b="1" i="1" dirty="0" smtClean="0">
              <a:latin typeface="Times New Roman" pitchFamily="18" charset="0"/>
              <a:cs typeface="Arial" pitchFamily="34" charset="0"/>
            </a:endParaRPr>
          </a:p>
          <a:p>
            <a:pPr lvl="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cs typeface="Arial" pitchFamily="34" charset="0"/>
              </a:rPr>
              <a:t>Ранько Елена Алексеевна </a:t>
            </a:r>
          </a:p>
          <a:p>
            <a:pPr lvl="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cs typeface="Arial" pitchFamily="34" charset="0"/>
              </a:rPr>
              <a:t>учитель начальных классов  </a:t>
            </a:r>
          </a:p>
          <a:p>
            <a:pPr lvl="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cs typeface="Arial" pitchFamily="34" charset="0"/>
              </a:rPr>
              <a:t>МАОУ лицей №21</a:t>
            </a:r>
          </a:p>
          <a:p>
            <a:pPr lvl="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latin typeface="Times New Roman" pitchFamily="18" charset="0"/>
                <a:cs typeface="Arial" pitchFamily="34" charset="0"/>
              </a:rPr>
              <a:t>  г. Иваново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800" b="1" i="1" dirty="0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5949280"/>
            <a:ext cx="791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Сайт: </a:t>
            </a:r>
            <a:r>
              <a:rPr lang="en-US" sz="2400" i="1" dirty="0">
                <a:hlinkClick r:id="rId2"/>
              </a:rPr>
              <a:t>http://elenaranko.ucoz.ru</a:t>
            </a:r>
            <a:r>
              <a:rPr lang="en-US" sz="2400" i="1" dirty="0" smtClean="0">
                <a:hlinkClick r:id="rId2"/>
              </a:rPr>
              <a:t>/</a:t>
            </a:r>
            <a:r>
              <a:rPr lang="ru-RU" sz="2400" i="1" dirty="0" smtClean="0"/>
              <a:t> 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59427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1580" y="6125234"/>
            <a:ext cx="81369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Arial" pitchFamily="34" charset="0"/>
              </a:rPr>
              <a:t>На момент создания шаблона все ссылки являются активными</a:t>
            </a:r>
            <a:r>
              <a:rPr lang="ru-RU" dirty="0" smtClean="0">
                <a:latin typeface="Times New Roman" pitchFamily="18" charset="0"/>
                <a:cs typeface="Arial" pitchFamily="34" charset="0"/>
              </a:rPr>
              <a:t>! </a:t>
            </a:r>
            <a:endParaRPr lang="ru-RU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967301"/>
            <a:ext cx="7776864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Шнуровка</a:t>
            </a:r>
            <a:r>
              <a:rPr lang="ru-RU" sz="2000" b="1" i="1" dirty="0"/>
              <a:t>: </a:t>
            </a:r>
            <a:endParaRPr lang="ru-RU" sz="2000" b="1" i="1" dirty="0" smtClean="0"/>
          </a:p>
          <a:p>
            <a:r>
              <a:rPr lang="en-US" i="1" dirty="0">
                <a:hlinkClick r:id="rId2"/>
              </a:rPr>
              <a:t>https://</a:t>
            </a:r>
            <a:r>
              <a:rPr lang="en-US" i="1" dirty="0" smtClean="0">
                <a:hlinkClick r:id="rId2"/>
              </a:rPr>
              <a:t>img-fotki.yandex.ru/get/9151/16969765.145/0_75da1_9849b64c_orig.png</a:t>
            </a:r>
            <a:r>
              <a:rPr lang="ru-RU" i="1" dirty="0" smtClean="0"/>
              <a:t> </a:t>
            </a:r>
            <a:endParaRPr lang="ru-RU" i="1" dirty="0"/>
          </a:p>
          <a:p>
            <a:r>
              <a:rPr lang="ru-RU" sz="2000" b="1" i="1" dirty="0" smtClean="0"/>
              <a:t>Карандаш и кисточка с листьями: </a:t>
            </a:r>
          </a:p>
          <a:p>
            <a:r>
              <a:rPr lang="en-US" i="1" dirty="0">
                <a:hlinkClick r:id="rId3"/>
              </a:rPr>
              <a:t>https://</a:t>
            </a:r>
            <a:r>
              <a:rPr lang="en-US" i="1" dirty="0" smtClean="0">
                <a:hlinkClick r:id="rId3"/>
              </a:rPr>
              <a:t>img-fotki.yandex.ru/get/9814/37366204.51c/0_1172fb_7e1cd831_orig</a:t>
            </a:r>
            <a:r>
              <a:rPr lang="ru-RU" i="1" dirty="0" smtClean="0"/>
              <a:t> </a:t>
            </a:r>
          </a:p>
          <a:p>
            <a:endParaRPr lang="ru-RU" i="1" dirty="0" smtClean="0"/>
          </a:p>
          <a:p>
            <a:r>
              <a:rPr lang="ru-RU" b="1" i="1" dirty="0" smtClean="0"/>
              <a:t>Фон создан в программе  </a:t>
            </a:r>
            <a:r>
              <a:rPr lang="en-US" b="1" i="1" dirty="0"/>
              <a:t>Adobe </a:t>
            </a:r>
            <a:r>
              <a:rPr lang="en-US" b="1" i="1" dirty="0" smtClean="0"/>
              <a:t>Photoshop</a:t>
            </a:r>
            <a:r>
              <a:rPr lang="ru-RU" i="1" dirty="0" smtClean="0"/>
              <a:t>.</a:t>
            </a:r>
            <a:endParaRPr lang="ru-RU" i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9112" y="332655"/>
            <a:ext cx="8279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ln w="1905"/>
                <a:solidFill>
                  <a:srgbClr val="A844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  <a:cs typeface="Arial" pitchFamily="34" charset="0"/>
              </a:rPr>
              <a:t>Интернет – ресурсы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i.pinimg.com/736x/9b/fe/55/9bfe55b1a3c1537dec41461384a624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7010400" cy="5439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44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myslide.ru/documents_7/668718191d64c0098f298ccd5fbcb997/img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50" t="11340" r="8336" b="10541"/>
          <a:stretch/>
        </p:blipFill>
        <p:spPr bwMode="auto">
          <a:xfrm>
            <a:off x="827584" y="548680"/>
            <a:ext cx="770485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269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kartinki.pibig.info/uploads/posts/2023-04/1681448879_kartinki-pibig-info-p-drudli-kartinki-arti-krasivo-6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0568"/>
            <a:ext cx="7668344" cy="5677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046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kartinki.pibig.info/uploads/posts/2023-04/1681448822_kartinki-pibig-info-p-drudli-kartinki-arti-krasivo-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2656"/>
            <a:ext cx="6156176" cy="6003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100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Друдлы эйдет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87" b="44297"/>
          <a:stretch/>
        </p:blipFill>
        <p:spPr bwMode="auto">
          <a:xfrm>
            <a:off x="1655676" y="846138"/>
            <a:ext cx="5832648" cy="499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61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Друдлы эйдет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3" r="50281" b="46704"/>
          <a:stretch/>
        </p:blipFill>
        <p:spPr bwMode="auto">
          <a:xfrm>
            <a:off x="1223628" y="980728"/>
            <a:ext cx="6696744" cy="4781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84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Друдлы эйдетик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55" t="594" b="71584"/>
          <a:stretch/>
        </p:blipFill>
        <p:spPr bwMode="auto">
          <a:xfrm>
            <a:off x="1223628" y="846138"/>
            <a:ext cx="6696744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77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32423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132</Words>
  <Application>Microsoft Office PowerPoint</Application>
  <PresentationFormat>Экран (4:3)</PresentationFormat>
  <Paragraphs>26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Matilda</vt:lpstr>
      <vt:lpstr>Times New Roman</vt:lpstr>
      <vt:lpstr>Arial</vt:lpstr>
      <vt:lpstr>Тема Office</vt:lpstr>
      <vt:lpstr>Презентация PowerPoint</vt:lpstr>
      <vt:lpstr>Что такое друдлы?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 25</cp:lastModifiedBy>
  <cp:revision>55</cp:revision>
  <dcterms:created xsi:type="dcterms:W3CDTF">2013-08-23T08:38:35Z</dcterms:created>
  <dcterms:modified xsi:type="dcterms:W3CDTF">2023-11-17T08:03:18Z</dcterms:modified>
</cp:coreProperties>
</file>