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62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81" d="100"/>
          <a:sy n="81" d="100"/>
        </p:scale>
        <p:origin x="67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D7C3D-EB87-4F5A-998F-A52BE777367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59FF-E8BD-4C28-8BB9-F5031E813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88640"/>
            <a:ext cx="8784976" cy="64807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MyFirstSchoolDay1.jpg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5157192"/>
            <a:ext cx="1828800" cy="139903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35246">
            <a:off x="138348" y="162073"/>
            <a:ext cx="974707" cy="8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204864"/>
            <a:ext cx="6634612" cy="96572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Дымковская игрушка</a:t>
            </a:r>
            <a:endParaRPr lang="ru-RU" sz="54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113" y="4826000"/>
            <a:ext cx="34242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учитель начальных классов</a:t>
            </a:r>
          </a:p>
          <a:p>
            <a:pPr algn="ctr"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Дьячкова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С.А.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eslide.ru/img/thumbs/dacaef88536acefd0a379f3fc1f7fa97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" t="6300" r="4556" b="23318"/>
          <a:stretch/>
        </p:blipFill>
        <p:spPr bwMode="auto">
          <a:xfrm>
            <a:off x="179513" y="97683"/>
            <a:ext cx="8849678" cy="6571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0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333333"/>
                </a:solidFill>
                <a:latin typeface="YS Text"/>
              </a:rPr>
              <a:t>Ды́мковская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 err="1">
                <a:solidFill>
                  <a:srgbClr val="333333"/>
                </a:solidFill>
                <a:latin typeface="YS Text"/>
              </a:rPr>
              <a:t>игру́шка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— один из русских народных глиняных художественных промыслов. Возник в заречной слободе Дымково, близ города Вятки (ныне на территории города Кирова). </a:t>
            </a:r>
            <a:endParaRPr lang="ru-RU" dirty="0"/>
          </a:p>
        </p:txBody>
      </p:sp>
      <p:pic>
        <p:nvPicPr>
          <p:cNvPr id="8194" name="Picture 2" descr="https://ds05.infourok.ru/uploads/ex/134a/001262c9-e1fb56a1/hello_html_m14bc0a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94289"/>
            <a:ext cx="7829600" cy="4349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30a/00048361-d6ed0c5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640960" cy="6552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1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Возникновение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игрушки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связывают с весенним праздником Свистунья, к которому женское население слободы Дымково лепило свистульки из глины в виде коней, баранов, козлов, уток и других животных; их красили в разные яркие цвета. </a:t>
            </a:r>
            <a:endParaRPr lang="ru-RU" dirty="0"/>
          </a:p>
        </p:txBody>
      </p:sp>
      <p:pic>
        <p:nvPicPr>
          <p:cNvPr id="5122" name="Picture 2" descr="https://ds04.infourok.ru/uploads/ex/0c01/000f2730-b0fb4f2d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0" y="2420888"/>
            <a:ext cx="8310500" cy="4063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50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present.ru/upload/iblock/e26/e2696994cea63e5cd36d5fc505077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2563"/>
            <a:ext cx="27363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present.ru/upload/iblock/d31/d318d3d185274172e977efd93d1d1c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866"/>
            <a:ext cx="3027884" cy="3027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s1.livemaster.ru/storage/13/ca/978f23029a5b3c39d66ad0f9346h--russkij-stil-dymkovskij-indyuk-s-indyushonko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0867" r="15661" b="13065"/>
          <a:stretch/>
        </p:blipFill>
        <p:spPr bwMode="auto">
          <a:xfrm>
            <a:off x="1043608" y="3075238"/>
            <a:ext cx="3024336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63.userapi.com/c858236/v858236913/1262d7/RFAVuijdRs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262" y="3403055"/>
            <a:ext cx="2872756" cy="2872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9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2.static1-sima-land.com/items/1208085/2/700-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0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0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klykva.ru/upload/klykva_1/1/item_150153/shop_items_catalog_image150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500"/>
            <a:ext cx="8784976" cy="666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51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Для работы нам понадобится</a:t>
            </a:r>
            <a:endParaRPr lang="ru-RU" dirty="0"/>
          </a:p>
        </p:txBody>
      </p:sp>
      <p:pic>
        <p:nvPicPr>
          <p:cNvPr id="6146" name="Picture 2" descr="https://www.shop-profit.ru/upload/iblock/ce6/plastilin_16_tsvetov_multi_pulti_priklyucheniya_enota_320g_so_stekom_kp_10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87" y="1412777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b-delo.ru/images/wp-content/uploads/2019/01/Iz-butyl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77" y="1595237"/>
            <a:ext cx="1871838" cy="20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troykray.ru/uploads/all/c1/86/90/c18690ff8911b2c5e917668f8b8769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26" y="4018107"/>
            <a:ext cx="2021209" cy="20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ovdi.ru/upload/iblock/36d/36d25bb71611f7d9e8f3c71724a1bf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5"/>
            <a:ext cx="2472806" cy="249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1.wp.com/maam.ru/upload/blogs/detsad-582780-14600566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6434" r="32801" b="7369"/>
          <a:stretch/>
        </p:blipFill>
        <p:spPr bwMode="auto">
          <a:xfrm>
            <a:off x="1259632" y="332656"/>
            <a:ext cx="3240361" cy="292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maam.ru/upload/blogs/detsad-582780-14600566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20916" r="26081" b="7369"/>
          <a:stretch/>
        </p:blipFill>
        <p:spPr bwMode="auto">
          <a:xfrm>
            <a:off x="1187624" y="3280168"/>
            <a:ext cx="338437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maam.ru/upload/blogs/detsad-20691-143983286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6" t="6796" r="31650"/>
          <a:stretch/>
        </p:blipFill>
        <p:spPr bwMode="auto">
          <a:xfrm>
            <a:off x="5220072" y="349626"/>
            <a:ext cx="3163314" cy="59340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27255"/>
      </p:ext>
    </p:extLst>
  </p:cSld>
  <p:clrMapOvr>
    <a:masterClrMapping/>
  </p:clrMapOvr>
</p:sld>
</file>

<file path=ppt/theme/theme1.xml><?xml version="1.0" encoding="utf-8"?>
<a:theme xmlns:a="http://schemas.openxmlformats.org/drawingml/2006/main" name="Фокина Л. П. Шаблон школь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школьный 1</Template>
  <TotalTime>52</TotalTime>
  <Words>15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YS Text</vt:lpstr>
      <vt:lpstr>Фокина Л. П. Шаблон школьный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работы нам понадобится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2021-11-17T12:24:18Z</dcterms:created>
  <dcterms:modified xsi:type="dcterms:W3CDTF">2021-11-17T13:17:11Z</dcterms:modified>
</cp:coreProperties>
</file>