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2" r:id="rId5"/>
    <p:sldId id="263" r:id="rId6"/>
    <p:sldId id="261" r:id="rId7"/>
    <p:sldId id="267" r:id="rId8"/>
    <p:sldId id="260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546" y="-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proprofs.com/flashcards/topic/images/p18qk26h2b1vc61f381ibo6j17fe3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04" y="4333806"/>
            <a:ext cx="4824536" cy="23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op-bal.ru/pars_docs/refs/52/51020/51020_html_m7f4ad5d1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71533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top-bal.ru/pars_docs/refs/52/51020/51020_html_m7f4ad5d1.gif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848" y="371533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roprofs.com/flashcards/topic/images/p18qk26h2b1vc61f381ibo6j17fe3.jpg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04" y="4333806"/>
            <a:ext cx="4824536" cy="23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dn.xl.thumbs.canstockphoto.com/canstock8696699.jpg" TargetMode="External"/><Relationship Id="rId7" Type="http://schemas.openxmlformats.org/officeDocument/2006/relationships/hyperlink" Target="http://linda6035.ucoz.ru/" TargetMode="External"/><Relationship Id="rId2" Type="http://schemas.openxmlformats.org/officeDocument/2006/relationships/hyperlink" Target="http://officevox.website/wp-content/uploads/2016/04/microsoft-office-powerpoint-templates-rYO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p-bal.ru/pars_docs/refs/52/51020/51020_html_m7f4ad5d1.gif" TargetMode="External"/><Relationship Id="rId5" Type="http://schemas.openxmlformats.org/officeDocument/2006/relationships/hyperlink" Target="http://www.proprofs.com/flashcards/topic/images/p18qk26h2b1vc61f381ibo6j17fe3.jpg" TargetMode="External"/><Relationship Id="rId4" Type="http://schemas.openxmlformats.org/officeDocument/2006/relationships/hyperlink" Target="https://cdn.vectorstock.com/i/thumbs/39,21/curled-corners-vector-13392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965005" y="4983765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Дьячкова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С.А.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Учитель начальных классов</a:t>
            </a: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971600" y="1485362"/>
            <a:ext cx="720080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Ёлочка из бумажных кругов.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61827"/>
              </p:ext>
            </p:extLst>
          </p:nvPr>
        </p:nvGraphicFramePr>
        <p:xfrm>
          <a:off x="395536" y="1007571"/>
          <a:ext cx="8229600" cy="4450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54979"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</a:rPr>
                        <a:t>Гостья к нам пришла с опушки - зелена, хоть не лягушка.</a:t>
                      </a:r>
                      <a:br>
                        <a:rPr lang="ru-RU" sz="2800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И не Мишка косолапый, хоть ее мохнаты лапы.</a:t>
                      </a:r>
                      <a:br>
                        <a:rPr lang="ru-RU" sz="2800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И понять не можем мы, иголки ей для чего нужны?</a:t>
                      </a:r>
                      <a:br>
                        <a:rPr lang="ru-RU" sz="2800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Не швея она, не ежик, Хоть на ежика похожа.</a:t>
                      </a:r>
                      <a:br>
                        <a:rPr lang="ru-RU" sz="2800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Кто пушист, хоть не цыпленок, - должен знать любой ребенок.</a:t>
                      </a:r>
                      <a:br>
                        <a:rPr lang="ru-RU" sz="2800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Догадаться очень просто, кто пришел к нам нынче в гости?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endParaRPr lang="ru-RU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http://printonic.ru/uploads/images/2016/04/04/.tmb/thumb_img_5702b6c4b0113_resize_900_5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8073"/>
            <a:ext cx="828092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mochka55.ru/wp-content/uploads/2017/12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52928" cy="52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нам понадобятся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Зелёная бумага</a:t>
            </a:r>
          </a:p>
          <a:p>
            <a:r>
              <a:rPr lang="ru-RU" dirty="0" smtClean="0"/>
              <a:t>Картон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Циркуль</a:t>
            </a:r>
          </a:p>
          <a:p>
            <a:r>
              <a:rPr lang="ru-RU" dirty="0" smtClean="0"/>
              <a:t> Мелкие украшения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handfun.ru/uploads/a2b40031191f297428e892eec1a8b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256789" cy="47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36327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9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forchildren.ru/article/illustr/chr3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mamochka55.ru/wp-content/uploads/2017/12/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1" b="22370"/>
          <a:stretch/>
        </p:blipFill>
        <p:spPr bwMode="auto">
          <a:xfrm>
            <a:off x="323528" y="548680"/>
            <a:ext cx="85689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10e3/0003f4fa-359b7f4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637" y="107022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Фон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Загнутый уголок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Тройной уголок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Рисунок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Рисунок1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548681"/>
            <a:ext cx="777240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2689639"/>
            <a:ext cx="6715172" cy="3439109"/>
            <a:chOff x="607288" y="-815361"/>
            <a:chExt cx="7925152" cy="472398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100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359034"/>
              <a:ext cx="6491880" cy="549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hlinkClick r:id="rId7"/>
                </a:rPr>
                <a:t> http://linda6035.ucoz.ru/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3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Для работы нам понадобятся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Экологический-1</dc:title>
  <dc:creator>Фокина Лидия Петровна</dc:creator>
  <cp:keywords>Шаблон презентации</cp:keywords>
  <cp:lastModifiedBy>Кабинет 2</cp:lastModifiedBy>
  <cp:revision>12</cp:revision>
  <dcterms:created xsi:type="dcterms:W3CDTF">2017-02-23T13:11:39Z</dcterms:created>
  <dcterms:modified xsi:type="dcterms:W3CDTF">2018-11-29T10:39:24Z</dcterms:modified>
</cp:coreProperties>
</file>