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3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97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0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75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1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1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0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5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6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1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74E5-62C4-4FAF-8CBC-A94548E87C63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17E033-DD01-40D9-8781-0BEDBA22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2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Рисуем зайца.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Дьячкова</a:t>
            </a:r>
            <a:r>
              <a:rPr lang="ru-RU" dirty="0" smtClean="0"/>
              <a:t> С.А.</a:t>
            </a:r>
          </a:p>
          <a:p>
            <a:r>
              <a:rPr lang="ru-RU" dirty="0"/>
              <a:t>г</a:t>
            </a:r>
            <a:r>
              <a:rPr lang="ru-RU" dirty="0" smtClean="0"/>
              <a:t>ород Дзержинск.</a:t>
            </a:r>
          </a:p>
          <a:p>
            <a:r>
              <a:rPr lang="ru-RU" dirty="0" smtClean="0"/>
              <a:t>Нижегородская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3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chudes.net/uploads/posts/2016-12/1480626686_lepus-townsen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90400"/>
            <a:ext cx="11548998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7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elenyjmir.ru/wp-content/uploads/2017/06/Zayat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8" y="137787"/>
            <a:ext cx="6062597" cy="65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733" y="933840"/>
            <a:ext cx="56993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PTSerif-Regular"/>
              </a:rPr>
              <a:t>Основные виды это беляк и русак. Лапы у зайцев длинные, с четырьмя когтистыми пальцами. Однако охотники, которые занимаются тщательными исследованиями следов животных, могут сказать, что подошвы лап отличаются. В то время, как у беляка пальцы веером «смотрят» во все стороны, у русака они более прижаты друг к другу. 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prikol.ru/wp-content/uploads/2019/08/kartinki-dlya-detej-kroli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483"/>
            <a:ext cx="12042513" cy="61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3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1.infourok.ru/images/doc/85/10199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6524" r="2934" b="6535"/>
          <a:stretch/>
        </p:blipFill>
        <p:spPr bwMode="auto">
          <a:xfrm>
            <a:off x="801666" y="237994"/>
            <a:ext cx="8517698" cy="59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6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7fe/0003153d-20e7e397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0"/>
            <a:ext cx="118997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7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1.infourok.ru/images/doc/61/7517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39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852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73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PTSerif-Regular</vt:lpstr>
      <vt:lpstr>Trebuchet MS</vt:lpstr>
      <vt:lpstr>Wingdings 3</vt:lpstr>
      <vt:lpstr>Аспект</vt:lpstr>
      <vt:lpstr>Рисуем зайца.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зайца.</dc:title>
  <dc:creator>Пользователь</dc:creator>
  <cp:lastModifiedBy>Пользователь</cp:lastModifiedBy>
  <cp:revision>3</cp:revision>
  <dcterms:created xsi:type="dcterms:W3CDTF">2021-03-18T07:02:31Z</dcterms:created>
  <dcterms:modified xsi:type="dcterms:W3CDTF">2021-03-18T07:20:04Z</dcterms:modified>
</cp:coreProperties>
</file>