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60" r:id="rId2"/>
    <p:sldId id="282" r:id="rId3"/>
    <p:sldId id="280" r:id="rId4"/>
    <p:sldId id="279" r:id="rId5"/>
    <p:sldId id="281" r:id="rId6"/>
    <p:sldId id="278" r:id="rId7"/>
    <p:sldId id="27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5F09"/>
    <a:srgbClr val="002B82"/>
    <a:srgbClr val="C85F08"/>
    <a:srgbClr val="A95007"/>
    <a:srgbClr val="2E6EBC"/>
    <a:srgbClr val="DF3C0F"/>
    <a:srgbClr val="6CA62C"/>
    <a:srgbClr val="E4931C"/>
    <a:srgbClr val="FFE89F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9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A744C-FE01-496A-A041-ED93458D1002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A744C-FE01-496A-A041-ED93458D1002}" type="datetimeFigureOut">
              <a:rPr lang="ru-RU" smtClean="0"/>
              <a:pPr/>
              <a:t>17.05.2018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D4E80-607C-4832-AF51-7572707487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gfons.com/upload/schotten%20muster_texture3532.jpg" TargetMode="External"/><Relationship Id="rId2" Type="http://schemas.openxmlformats.org/officeDocument/2006/relationships/hyperlink" Target="http://img0.liveinternet.ru/images/attach/c/11/115/458/115458636_large_4__11_A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mg-fotki.yandex.ru/get/9305/163781271.a2/0_c7587_b290821f_orig" TargetMode="External"/><Relationship Id="rId5" Type="http://schemas.openxmlformats.org/officeDocument/2006/relationships/hyperlink" Target="https://img-fotki.yandex.ru/get/6207/86586966.251/0_97c48_90a6a2bc_orig" TargetMode="External"/><Relationship Id="rId4" Type="http://schemas.openxmlformats.org/officeDocument/2006/relationships/hyperlink" Target="https://img-fotki.yandex.ru/get/6311/159224724.46/0_a9ea3_4f90fc16_ori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59632" y="1174304"/>
            <a:ext cx="5112568" cy="1656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  <a:spcBef>
                <a:spcPct val="0"/>
              </a:spcBef>
              <a:defRPr/>
            </a:pPr>
            <a:r>
              <a:rPr lang="ru-RU" sz="5400" dirty="0" smtClean="0"/>
              <a:t>«</a:t>
            </a:r>
            <a:r>
              <a:rPr lang="ru-RU" sz="5400" dirty="0"/>
              <a:t>Божья коровка на ромашке"</a:t>
            </a:r>
          </a:p>
          <a:p>
            <a:pPr marL="0" marR="0" lvl="0" indent="0" algn="ctr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400" i="1" u="none" strike="noStrike" kern="1200" normalizeH="0" baseline="0" noProof="0" dirty="0" smtClean="0">
              <a:ln w="9525">
                <a:noFill/>
              </a:ln>
              <a:gradFill>
                <a:gsLst>
                  <a:gs pos="51000">
                    <a:schemeClr val="accent6">
                      <a:lumMod val="60000"/>
                      <a:lumOff val="40000"/>
                    </a:schemeClr>
                  </a:gs>
                  <a:gs pos="66000">
                    <a:srgbClr val="C00000"/>
                  </a:gs>
                  <a:gs pos="34000">
                    <a:srgbClr val="C00000"/>
                  </a:gs>
                </a:gsLst>
                <a:lin ang="5400000" scaled="0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149080"/>
            <a:ext cx="3888432" cy="1368152"/>
          </a:xfrm>
          <a:prstGeom prst="roundRect">
            <a:avLst>
              <a:gd name="adj" fmla="val 1782"/>
            </a:avLst>
          </a:prstGeom>
          <a:noFill/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Автор презентации: </a:t>
            </a:r>
            <a:r>
              <a:rPr lang="ru-RU" sz="2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Дьячкова</a:t>
            </a:r>
            <a:r>
              <a:rPr lang="ru-RU" sz="2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С.А.</a:t>
            </a:r>
          </a:p>
          <a:p>
            <a:pPr>
              <a:spcBef>
                <a:spcPts val="0"/>
              </a:spcBef>
              <a:buNone/>
            </a:pPr>
            <a:endParaRPr lang="ru-RU" sz="2000" b="1" i="1" dirty="0" smtClean="0">
              <a:solidFill>
                <a:srgbClr val="002B8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42088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4525963"/>
          </a:xfrm>
        </p:spPr>
        <p:txBody>
          <a:bodyPr>
            <a:normAutofit/>
          </a:bodyPr>
          <a:lstStyle/>
          <a:p>
            <a:r>
              <a:rPr lang="ru-RU" sz="4000" dirty="0"/>
              <a:t>В белой юбочке стоит,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Про любовь секрет таит: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Может скажет, иль промашка -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dirty="0"/>
              <a:t>Погадай-ка нам</a:t>
            </a:r>
            <a:endParaRPr lang="ru-RU" sz="4000" dirty="0"/>
          </a:p>
        </p:txBody>
      </p:sp>
      <p:pic>
        <p:nvPicPr>
          <p:cNvPr id="1026" name="Picture 2" descr="http://www.numama.ru/images/romash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789040"/>
            <a:ext cx="6336704" cy="222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10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«Божья </a:t>
            </a:r>
            <a:r>
              <a:rPr lang="ru-RU" dirty="0"/>
              <a:t>коровка на ромашке"</a:t>
            </a:r>
          </a:p>
          <a:p>
            <a:pPr marL="0" indent="0">
              <a:buNone/>
            </a:pPr>
            <a:r>
              <a:rPr lang="ru-RU" dirty="0"/>
              <a:t>1. На плотном картоне делаем эскиз изображения.</a:t>
            </a:r>
          </a:p>
          <a:p>
            <a:pPr marL="0" indent="0">
              <a:buNone/>
            </a:pPr>
            <a:r>
              <a:rPr lang="ru-RU" dirty="0"/>
              <a:t>2. П</a:t>
            </a:r>
            <a:r>
              <a:rPr lang="ru-RU" dirty="0" smtClean="0"/>
              <a:t>ластилином </a:t>
            </a:r>
            <a:r>
              <a:rPr lang="ru-RU" dirty="0"/>
              <a:t>заполняем фон.</a:t>
            </a:r>
          </a:p>
          <a:p>
            <a:pPr marL="0" indent="0">
              <a:buNone/>
            </a:pPr>
            <a:r>
              <a:rPr lang="ru-RU" dirty="0" smtClean="0"/>
              <a:t>Цвета пластилина:</a:t>
            </a:r>
          </a:p>
          <a:p>
            <a:pPr marL="0" indent="0">
              <a:buNone/>
            </a:pPr>
            <a:r>
              <a:rPr lang="ru-RU" b="1" dirty="0" smtClean="0"/>
              <a:t>Красный ,зелёный, белый, </a:t>
            </a:r>
            <a:r>
              <a:rPr lang="ru-RU" b="1" dirty="0" err="1" smtClean="0"/>
              <a:t>чёрный,жёлтый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5095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www.maam.ru/upload/blogs/81e8603fb7edf83c34319575c1a6a7b5.jp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0"/>
            <a:ext cx="8856984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955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1640" y="1772816"/>
            <a:ext cx="646246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3. Изображаем ромашку, затем божью коровку.</a:t>
            </a:r>
          </a:p>
          <a:p>
            <a:r>
              <a:rPr lang="ru-RU" sz="4000" dirty="0"/>
              <a:t>4. С помощью стеков, фигурных палочек, печаток - украшаем работу.</a:t>
            </a:r>
          </a:p>
        </p:txBody>
      </p:sp>
    </p:spTree>
    <p:extLst>
      <p:ext uri="{BB962C8B-B14F-4D97-AF65-F5344CB8AC3E}">
        <p14:creationId xmlns:p14="http://schemas.microsoft.com/office/powerpoint/2010/main" val="242465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96944" cy="720080"/>
          </a:xfrm>
        </p:spPr>
        <p:txBody>
          <a:bodyPr>
            <a:normAutofit/>
          </a:bodyPr>
          <a:lstStyle/>
          <a:p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76" y="188640"/>
            <a:ext cx="8735304" cy="6552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15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2662" y="1268760"/>
            <a:ext cx="839580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/>
              <a:t>Ёжик: </a:t>
            </a:r>
            <a:r>
              <a:rPr lang="en-US" sz="1600" i="1" dirty="0">
                <a:hlinkClick r:id="rId2"/>
              </a:rPr>
              <a:t>http://img0.liveinternet.ru/images/attach/c/11/115/458/115458636_large_4__</a:t>
            </a:r>
            <a:r>
              <a:rPr lang="en-US" sz="1600" i="1" dirty="0" smtClean="0">
                <a:hlinkClick r:id="rId2"/>
              </a:rPr>
              <a:t>11_A.png</a:t>
            </a:r>
            <a:r>
              <a:rPr lang="ru-RU" sz="1600" i="1" dirty="0" smtClean="0"/>
              <a:t> </a:t>
            </a:r>
          </a:p>
          <a:p>
            <a:r>
              <a:rPr lang="ru-RU" sz="2000" b="1" i="1" dirty="0" smtClean="0"/>
              <a:t>Фон: </a:t>
            </a:r>
            <a:r>
              <a:rPr lang="en-US" sz="1600" i="1" dirty="0">
                <a:hlinkClick r:id="rId3"/>
              </a:rPr>
              <a:t>http://</a:t>
            </a:r>
            <a:r>
              <a:rPr lang="en-US" sz="1600" i="1" dirty="0" smtClean="0">
                <a:hlinkClick r:id="rId3"/>
              </a:rPr>
              <a:t>bgfons.com/upload/schotten%20muster_texture3532.jpg</a:t>
            </a:r>
            <a:r>
              <a:rPr lang="ru-RU" sz="1600" i="1" dirty="0" smtClean="0"/>
              <a:t> </a:t>
            </a:r>
          </a:p>
          <a:p>
            <a:r>
              <a:rPr lang="ru-RU" sz="2000" b="1" i="1" dirty="0" smtClean="0"/>
              <a:t>Вырез из бусин: </a:t>
            </a:r>
            <a:r>
              <a:rPr lang="en-US" sz="1600" i="1" dirty="0">
                <a:hlinkClick r:id="rId4"/>
              </a:rPr>
              <a:t>https://</a:t>
            </a:r>
            <a:r>
              <a:rPr lang="en-US" sz="1600" i="1" dirty="0" smtClean="0">
                <a:hlinkClick r:id="rId4"/>
              </a:rPr>
              <a:t>img-fotki.yandex.ru/get/6311/159224724.46/0_a9ea3_4f90fc16_orig</a:t>
            </a:r>
            <a:r>
              <a:rPr lang="ru-RU" sz="1600" i="1" dirty="0" smtClean="0"/>
              <a:t> </a:t>
            </a:r>
          </a:p>
          <a:p>
            <a:r>
              <a:rPr lang="ru-RU" sz="2000" b="1" i="1" dirty="0" smtClean="0"/>
              <a:t>Бант: </a:t>
            </a:r>
            <a:r>
              <a:rPr lang="en-US" sz="1600" i="1" dirty="0">
                <a:hlinkClick r:id="rId5"/>
              </a:rPr>
              <a:t>https://</a:t>
            </a:r>
            <a:r>
              <a:rPr lang="en-US" sz="1600" i="1" dirty="0" smtClean="0">
                <a:hlinkClick r:id="rId5"/>
              </a:rPr>
              <a:t>img-fotki.yandex.ru/get/6207/86586966.251/0_97c48_90a6a2bc_orig</a:t>
            </a:r>
            <a:r>
              <a:rPr lang="ru-RU" sz="1600" i="1" dirty="0" smtClean="0"/>
              <a:t> </a:t>
            </a:r>
            <a:endParaRPr lang="ru-RU" sz="2000" i="1" dirty="0" smtClean="0"/>
          </a:p>
          <a:p>
            <a:r>
              <a:rPr lang="ru-RU" sz="2000" b="1" i="1" dirty="0" smtClean="0"/>
              <a:t>Шнуровка: </a:t>
            </a:r>
            <a:r>
              <a:rPr lang="en-US" sz="1600" i="1" dirty="0">
                <a:hlinkClick r:id="rId6"/>
              </a:rPr>
              <a:t>https</a:t>
            </a:r>
            <a:r>
              <a:rPr lang="en-US" sz="1600" i="1">
                <a:hlinkClick r:id="rId6"/>
              </a:rPr>
              <a:t>://</a:t>
            </a:r>
            <a:r>
              <a:rPr lang="en-US" sz="1600" i="1" smtClean="0">
                <a:hlinkClick r:id="rId6"/>
              </a:rPr>
              <a:t>img-fotki.yandex.ru/get/9305/163781271.a2/0_c7587_b290821f_orig</a:t>
            </a:r>
            <a:endParaRPr lang="ru-RU" sz="1600" i="1" dirty="0" smtClean="0"/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406656" y="332656"/>
            <a:ext cx="8342521" cy="576064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Интернет - ресурсы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4367" y="6125234"/>
            <a:ext cx="83740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cs typeface="Arial" pitchFamily="34" charset="0"/>
              </a:rPr>
              <a:t>На момент создания шаблона все ссылки являются активными</a:t>
            </a:r>
            <a:r>
              <a:rPr lang="ru-RU" dirty="0" smtClean="0">
                <a:latin typeface="Times New Roman" pitchFamily="18" charset="0"/>
                <a:cs typeface="Arial" pitchFamily="34" charset="0"/>
              </a:rPr>
              <a:t>! </a:t>
            </a:r>
            <a:endParaRPr lang="ru-RU" dirty="0">
              <a:latin typeface="Times New Roman" pitchFamily="18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52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974806"/>
      </a:hlink>
      <a:folHlink>
        <a:srgbClr val="FAC08F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113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Интернет - ресурсы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Кабинет 2</cp:lastModifiedBy>
  <cp:revision>107</cp:revision>
  <dcterms:created xsi:type="dcterms:W3CDTF">2013-08-23T08:38:35Z</dcterms:created>
  <dcterms:modified xsi:type="dcterms:W3CDTF">2018-05-17T10:45:24Z</dcterms:modified>
</cp:coreProperties>
</file>