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2" r:id="rId4"/>
    <p:sldId id="259" r:id="rId5"/>
    <p:sldId id="261" r:id="rId6"/>
    <p:sldId id="260" r:id="rId7"/>
    <p:sldId id="264" r:id="rId8"/>
    <p:sldId id="265" r:id="rId9"/>
    <p:sldId id="266" r:id="rId10"/>
    <p:sldId id="25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CC39-4B81-486C-B439-80CCB017388E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F4AB-183B-40E2-A5AC-C433CB6B6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6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1060-97D9-4B92-813E-3DD27E957A04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2E1B-5464-4676-9704-ACC7A35277EC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7458-0762-40B9-8EA9-13249E49E864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402E-3122-427E-A54A-E9EFDE5DAD40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2D91-E56E-4776-9049-96077506D147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AD4A-8988-4042-97A8-92A6EC71605B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A6-4385-4325-B4D6-48A1A36D1517}" type="datetime1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6E1-A03B-49A0-BB82-E291B31E935E}" type="datetime1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7B22-9E2C-4E3A-9E26-75DB6317F4E8}" type="datetime1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56F7-383E-421E-9A95-C0316F944E49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442D-1DBD-4AA1-9FE9-F5741FFF8628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0BF-CCD7-4544-AF07-8D246B1DBF93}" type="datetime1">
              <a:rPr lang="ru-RU" smtClean="0"/>
              <a:pPr/>
              <a:t>15.02.2019</a:t>
            </a:fld>
            <a:r>
              <a:rPr lang="ru-RU" dirty="0" smtClean="0"/>
              <a:t>       </a:t>
            </a:r>
          </a:p>
          <a:p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	Щербакова Е.В.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cdn.pixabay.com/photo/2016/11/04/16/12/holidays-1798208_640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40169"/>
            <a:ext cx="6858002" cy="91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nplus.com/files/resources/original/585533f83313f1590cd3019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09" y="752195"/>
            <a:ext cx="5368313" cy="53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nplus.com/files/resources/original/585533f83313f1590cd30191.png" TargetMode="External"/><Relationship Id="rId2" Type="http://schemas.openxmlformats.org/officeDocument/2006/relationships/hyperlink" Target="https://getbg.net/upload/full/241643_cveta_-fioletovyj_-goluboj_-zelenyj_-perlamutr_1920x1080_(www.GetBg.net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pixabay.com/photo/2016/11/04/16/12/holidays-1798208_640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Слова-Синонимы .</a:t>
            </a:r>
            <a:br>
              <a:rPr lang="ru-RU" b="1" i="1" dirty="0" smtClean="0"/>
            </a:br>
            <a:r>
              <a:rPr lang="ru-RU" b="1" i="1" dirty="0" smtClean="0"/>
              <a:t>2 класс </a:t>
            </a:r>
            <a:br>
              <a:rPr lang="ru-RU" b="1" i="1" dirty="0" smtClean="0"/>
            </a:br>
            <a:r>
              <a:rPr lang="ru-RU" b="1" i="1" dirty="0" smtClean="0"/>
              <a:t>урок 97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Дьячкова</a:t>
            </a:r>
            <a:r>
              <a:rPr lang="ru-RU" sz="2000" dirty="0" smtClean="0">
                <a:solidFill>
                  <a:schemeClr val="tx1"/>
                </a:solidFill>
              </a:rPr>
              <a:t> С.А.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Вы можете использовать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данное оформление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для создания своих презентаций,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но в своей презентации вы должны указать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источник шаблона: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Щербакова Елена Владимировна,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учитель русского языка и литературы МАОУ СОШ № 2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г. Реж, Свердловской области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Интернет-источники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https://getbg.net/upload/full/241643_cveta_-fioletovyj_-goluboj_-zelenyj_-perlamutr_1920x1080_(www.GetBg.net).</a:t>
            </a:r>
            <a:r>
              <a:rPr lang="en-US" dirty="0" smtClean="0">
                <a:hlinkClick r:id="rId2"/>
              </a:rPr>
              <a:t>jpg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avatanplus.com/files/resources/original/585533f83313f1590cd30191.png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cdn.pixabay.com/photo/2016/11/04/16/12/holidays-1798208_640.png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бята,………….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роз,…………..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жда,…………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4098" name="Picture 2" descr="https://ds03.infourok.ru/uploads/ex/10d1/000358a8-2a3c9d88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8732" cy="61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3074" name="Picture 2" descr="https://ds04.infourok.ru/uploads/ex/0474/0006327b-3a7e283c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2050" name="Picture 2" descr="https://ds03.infourok.ru/uploads/ex/0bbe/0004035d-4c97a51b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5122" name="Picture 2" descr="https://ds03.infourok.ru/uploads/ex/10d1/000358a8-2a3c9d88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6146" name="Picture 2" descr="https://ds03.infourok.ru/uploads/ex/10d1/000358a8-2a3c9d88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1026" name="Picture 2" descr="http://mypresentation.ru/documents/cf5a6c02e4b25be659a850f86081571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52048" cy="6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Слова-Синонимы . 2 класс  урок 97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Кабинет 2</cp:lastModifiedBy>
  <cp:revision>7</cp:revision>
  <dcterms:created xsi:type="dcterms:W3CDTF">2018-01-11T17:04:49Z</dcterms:created>
  <dcterms:modified xsi:type="dcterms:W3CDTF">2019-02-15T07:47:46Z</dcterms:modified>
</cp:coreProperties>
</file>